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51EC3-E5FE-EE51-7911-0296BC99B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C63137-8F7E-48E4-712B-5ED6B751AC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41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AA7A1-ABC5-1073-1D79-4AEFAE459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308B8-0B3E-7B22-6011-126A2480E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20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99FD88-0B60-9C21-0A09-B4A35059CD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01542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BE5624-CA40-EF63-FCF0-7525943BA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01542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04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3CF4A-BAA6-241B-4367-745850212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016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B0FB1-86E9-55EA-8748-617E82783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066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899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E605E-6393-F79E-8DCE-48B0E912A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7AE01-9AA3-AE9C-2C52-29B20D389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247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2CE11-110A-6353-EC90-5A1C95D87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CE417-461B-06F0-3461-390F2FFC5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F36411-398A-4D63-F152-92F46EA3E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75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A2CD6-B8B1-FD0F-7E07-D7B4834B3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01543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A1C74-7F0D-E77D-4A2A-FF2895D69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758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CFC5D2-B7DB-A892-20DF-CBD581EDF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41493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E5C93B-AF72-BC17-250F-60A6E514B5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1758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B8E680-5219-6496-DE79-19555941E4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41493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978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8E253-255E-3D38-3510-2FF0075B7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595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756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B9053-8A6F-7493-CD3B-2B872C8E9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9872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A251E-859C-C33C-237D-F5F6CC614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28954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1EB33D-DCFF-B922-A405-5B471FC08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98929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789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CA70E-A6E5-F5EC-1618-2B1AF30D3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98728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A3C40C-9428-A490-919E-E60AFE1B3F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2895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18397F-A85F-111B-EE86-08FA19D4DB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98928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8535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1337A4-7526-1F30-C6A3-96CE28370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016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DC18A-BA3A-F4BD-3E7D-0E8D368FE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066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43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E8890-C2DA-ECF6-12F7-7AAB5105D8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5AC17A-6AEE-F81B-52A8-EF166B560A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465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1EE48-58A4-0CAE-AF4A-48700C52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F8DDD-200C-C899-D0C6-5F61CE9C1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101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89AF1-BCAB-FD10-34C3-F18A4F423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DBA1-43D3-BB01-DE1A-A939BE036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263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F190C-8D81-3AF8-7C74-32AAA1D67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0414B-9AFE-9661-5D36-8C2B36366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90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9C92B-DEBA-1255-06BF-06716E7C8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F4F72-79CC-744F-8DDB-F53354463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724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13E7A-FD9C-73DE-2E88-A21F5EDDB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35E7E-DC28-1664-12A9-99722DCAE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10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C9A20-EB8A-6699-A414-55EFA53A7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59430-6EB4-353D-869A-6311375F7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396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2E301-EF41-51A4-E8C6-BF5DD2FA9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41C74-5D3C-AA0E-9D94-4E69F010F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532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E653D-FC58-7350-5350-350B0FEA5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2F7DF-C1E7-C452-B3A2-09ADECC2E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77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B94D5-F76C-B048-37CA-5E5C26257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B0865-DA4A-F599-B197-61511EDE0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661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Dulshan Costa</dc:creator>
  <cp:lastModifiedBy>Dulshan Costa</cp:lastModifiedBy>
  <cp:revision>3</cp:revision>
  <dcterms:created xsi:type="dcterms:W3CDTF">2024-05-22T09:06:42Z</dcterms:created>
  <dcterms:modified xsi:type="dcterms:W3CDTF">2024-05-22T09:15:33Z</dcterms:modified>
</cp:coreProperties>
</file>