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5E53479-A300-C3F0-303F-D84B811297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459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E7C107-D6BA-36AB-3D10-B53BE64B4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23305"/>
            <a:ext cx="12192000" cy="234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C3B772D-60FF-9840-CD10-A405769FB8C1}"/>
              </a:ext>
            </a:extLst>
          </p:cNvPr>
          <p:cNvSpPr txBox="1"/>
          <p:nvPr userDrawn="1"/>
        </p:nvSpPr>
        <p:spPr>
          <a:xfrm>
            <a:off x="1341540" y="-51926"/>
            <a:ext cx="56129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chemeClr val="bg1"/>
                </a:solidFill>
                <a:latin typeface="Candara" panose="020E0502030303020204" pitchFamily="34" charset="0"/>
              </a:rPr>
              <a:t>WCS </a:t>
            </a:r>
            <a:r>
              <a:rPr lang="en-US" sz="1800" b="0" dirty="0">
                <a:solidFill>
                  <a:schemeClr val="bg1"/>
                </a:solidFill>
                <a:latin typeface="Candara" panose="020E0502030303020204" pitchFamily="34" charset="0"/>
              </a:rPr>
              <a:t>2025</a:t>
            </a:r>
            <a:endParaRPr lang="en-US" sz="1400" b="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r>
              <a:rPr lang="en-US" sz="1200" b="0" dirty="0">
                <a:solidFill>
                  <a:schemeClr val="bg1"/>
                </a:solidFill>
                <a:latin typeface="Candara" panose="020E0502030303020204" pitchFamily="34" charset="0"/>
              </a:rPr>
              <a:t>13</a:t>
            </a:r>
            <a:r>
              <a:rPr lang="en-US" sz="1050" b="0" baseline="30000" dirty="0">
                <a:solidFill>
                  <a:schemeClr val="bg1"/>
                </a:solidFill>
                <a:latin typeface="Candara" panose="020E0502030303020204" pitchFamily="34" charset="0"/>
              </a:rPr>
              <a:t>TH</a:t>
            </a:r>
            <a:r>
              <a:rPr lang="en-US" sz="1050" b="0" dirty="0">
                <a:solidFill>
                  <a:schemeClr val="bg1"/>
                </a:solidFill>
                <a:latin typeface="Candara" panose="020E0502030303020204" pitchFamily="34" charset="0"/>
              </a:rPr>
              <a:t> WORLD CONSTRUCTION SYMPOSIUM</a:t>
            </a:r>
          </a:p>
          <a:p>
            <a:r>
              <a:rPr lang="en-US" sz="900" b="0" dirty="0">
                <a:solidFill>
                  <a:srgbClr val="FFCC66"/>
                </a:solidFill>
                <a:latin typeface="Candara" panose="020E0502030303020204" pitchFamily="34" charset="0"/>
              </a:rPr>
              <a:t>Sustainable Futures: Shaping a Regenerative Built Environment for Future Generations</a:t>
            </a:r>
            <a:endParaRPr lang="en-US" sz="1600" b="0" dirty="0">
              <a:solidFill>
                <a:srgbClr val="FFCC66"/>
              </a:solidFill>
              <a:latin typeface="Candara" panose="020E0502030303020204" pitchFamily="34" charset="0"/>
            </a:endParaRPr>
          </a:p>
        </p:txBody>
      </p:sp>
      <p:pic>
        <p:nvPicPr>
          <p:cNvPr id="16" name="Picture 15" descr="A logo of a university&#10;&#10;AI-generated content may be incorrect.">
            <a:extLst>
              <a:ext uri="{FF2B5EF4-FFF2-40B4-BE49-F238E27FC236}">
                <a16:creationId xmlns:a16="http://schemas.microsoft.com/office/drawing/2014/main" id="{0CE0C435-BBFE-6D96-7F67-66BB7C68453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776" y="41590"/>
            <a:ext cx="527914" cy="560693"/>
          </a:xfrm>
          <a:prstGeom prst="rect">
            <a:avLst/>
          </a:prstGeom>
        </p:spPr>
      </p:pic>
      <p:pic>
        <p:nvPicPr>
          <p:cNvPr id="18" name="Picture 17" descr="A blue and white sign with white text&#10;&#10;AI-generated content may be incorrect.">
            <a:extLst>
              <a:ext uri="{FF2B5EF4-FFF2-40B4-BE49-F238E27FC236}">
                <a16:creationId xmlns:a16="http://schemas.microsoft.com/office/drawing/2014/main" id="{3FB10431-27B9-E88E-77D0-5EFF1A6C98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51" y="99314"/>
            <a:ext cx="875164" cy="43758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1D3ECF9-6D78-1921-4191-1006D69AF8F2}"/>
              </a:ext>
            </a:extLst>
          </p:cNvPr>
          <p:cNvSpPr txBox="1"/>
          <p:nvPr userDrawn="1"/>
        </p:nvSpPr>
        <p:spPr>
          <a:xfrm>
            <a:off x="8872615" y="181849"/>
            <a:ext cx="10421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ndara" panose="020E0502030303020204" pitchFamily="34" charset="0"/>
              </a:rPr>
              <a:t>Organized</a:t>
            </a:r>
            <a:r>
              <a:rPr lang="en-US" sz="1100" dirty="0">
                <a:solidFill>
                  <a:schemeClr val="bg1"/>
                </a:solidFill>
                <a:latin typeface="Candara" panose="020E0502030303020204" pitchFamily="34" charset="0"/>
              </a:rPr>
              <a:t> by :</a:t>
            </a:r>
            <a:endParaRPr lang="en-US" sz="1600" dirty="0">
              <a:solidFill>
                <a:srgbClr val="92D050"/>
              </a:solidFill>
              <a:latin typeface="Candara" panose="020E0502030303020204" pitchFamily="34" charset="0"/>
            </a:endParaRPr>
          </a:p>
        </p:txBody>
      </p:sp>
      <p:pic>
        <p:nvPicPr>
          <p:cNvPr id="22" name="Picture 21" descr="A circular logo with a globe and buildings&#10;&#10;AI-generated content may be incorrect.">
            <a:extLst>
              <a:ext uri="{FF2B5EF4-FFF2-40B4-BE49-F238E27FC236}">
                <a16:creationId xmlns:a16="http://schemas.microsoft.com/office/drawing/2014/main" id="{36A0D0F3-CF08-E575-E7C6-61EA3B724A6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90" y="14265"/>
            <a:ext cx="605361" cy="60536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92B6AD8-D41F-9CF7-1A63-138D7D613613}"/>
              </a:ext>
            </a:extLst>
          </p:cNvPr>
          <p:cNvSpPr txBox="1"/>
          <p:nvPr userDrawn="1"/>
        </p:nvSpPr>
        <p:spPr>
          <a:xfrm>
            <a:off x="4724399" y="6602027"/>
            <a:ext cx="27432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Candara" panose="020E0502030303020204" pitchFamily="34" charset="0"/>
              </a:rPr>
              <a:t>15</a:t>
            </a:r>
            <a:r>
              <a:rPr lang="en-US" sz="1100" baseline="30000" dirty="0">
                <a:solidFill>
                  <a:schemeClr val="bg1"/>
                </a:solidFill>
                <a:latin typeface="Candara" panose="020E0502030303020204" pitchFamily="34" charset="0"/>
              </a:rPr>
              <a:t>th</a:t>
            </a:r>
            <a:r>
              <a:rPr lang="en-US" sz="1100" dirty="0">
                <a:solidFill>
                  <a:schemeClr val="bg1"/>
                </a:solidFill>
                <a:latin typeface="Candara" panose="020E0502030303020204" pitchFamily="34" charset="0"/>
              </a:rPr>
              <a:t> – 16</a:t>
            </a:r>
            <a:r>
              <a:rPr lang="en-US" sz="1100" baseline="30000" dirty="0">
                <a:solidFill>
                  <a:schemeClr val="bg1"/>
                </a:solidFill>
                <a:latin typeface="Candara" panose="020E0502030303020204" pitchFamily="34" charset="0"/>
              </a:rPr>
              <a:t>th</a:t>
            </a:r>
            <a:r>
              <a:rPr lang="en-US" sz="1100" dirty="0">
                <a:solidFill>
                  <a:schemeClr val="bg1"/>
                </a:solidFill>
                <a:latin typeface="Candara" panose="020E0502030303020204" pitchFamily="34" charset="0"/>
              </a:rPr>
              <a:t> August 2025 I Colombo</a:t>
            </a:r>
          </a:p>
        </p:txBody>
      </p:sp>
    </p:spTree>
    <p:extLst>
      <p:ext uri="{BB962C8B-B14F-4D97-AF65-F5344CB8AC3E}">
        <p14:creationId xmlns:p14="http://schemas.microsoft.com/office/powerpoint/2010/main" val="337980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EA522E-4299-B2CE-823B-EB473D7B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3BFF2-7F8F-C67B-BF0A-6D5A357A0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DAB0B-29F1-C129-853C-F57FD3388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B26946-D9E9-4645-BA10-DEAA62B835BD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B39C1-4E87-D12A-2590-F37D4CCA3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B45C5-B839-4D0A-A6E5-FFE33EA65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EF2D9B-E1E1-4EE9-A657-DC6623FD7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0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362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2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54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89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64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64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748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946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57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07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Isuru Eranga</dc:creator>
  <cp:lastModifiedBy>Isuru Eranga</cp:lastModifiedBy>
  <cp:revision>11</cp:revision>
  <dcterms:created xsi:type="dcterms:W3CDTF">2025-05-08T06:55:38Z</dcterms:created>
  <dcterms:modified xsi:type="dcterms:W3CDTF">2025-05-08T08:42:59Z</dcterms:modified>
</cp:coreProperties>
</file>